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A956-B956-4B86-8635-4B82E3915072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01068A-694C-4562-8911-3205EF5ACBF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A956-B956-4B86-8635-4B82E3915072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68A-694C-4562-8911-3205EF5AC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A956-B956-4B86-8635-4B82E3915072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68A-694C-4562-8911-3205EF5AC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CBA956-B956-4B86-8635-4B82E3915072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A01068A-694C-4562-8911-3205EF5ACBF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A956-B956-4B86-8635-4B82E3915072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68A-694C-4562-8911-3205EF5ACB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A956-B956-4B86-8635-4B82E3915072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68A-694C-4562-8911-3205EF5ACB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68A-694C-4562-8911-3205EF5ACB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A956-B956-4B86-8635-4B82E3915072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A956-B956-4B86-8635-4B82E3915072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68A-694C-4562-8911-3205EF5ACB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A956-B956-4B86-8635-4B82E3915072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68A-694C-4562-8911-3205EF5ACB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CBA956-B956-4B86-8635-4B82E3915072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01068A-694C-4562-8911-3205EF5ACBF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A956-B956-4B86-8635-4B82E3915072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01068A-694C-4562-8911-3205EF5ACBF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CBA956-B956-4B86-8635-4B82E3915072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A01068A-694C-4562-8911-3205EF5ACBF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/>
              <a:t>МБОУ СОШ № </a:t>
            </a:r>
            <a:r>
              <a:rPr lang="ru-RU" sz="3200" dirty="0" smtClean="0">
                <a:latin typeface="Times New Roman" pitchFamily="18" charset="0"/>
              </a:rPr>
              <a:t>128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305800" cy="1981200"/>
          </a:xfrm>
        </p:spPr>
        <p:txBody>
          <a:bodyPr/>
          <a:lstStyle/>
          <a:p>
            <a:r>
              <a:rPr lang="ru-RU" sz="5430" b="1" i="1" dirty="0" smtClean="0">
                <a:solidFill>
                  <a:srgbClr val="F4F161"/>
                </a:solidFill>
                <a:latin typeface="Cambria" pitchFamily="18" charset="0"/>
              </a:rPr>
              <a:t>Встреча с ветеранами</a:t>
            </a:r>
            <a:endParaRPr lang="ru-RU" sz="5430" b="1" i="1" dirty="0">
              <a:solidFill>
                <a:srgbClr val="F4F161"/>
              </a:solidFill>
              <a:latin typeface="Cambr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59863"/>
            <a:ext cx="2574166" cy="17579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1600" y="476672"/>
            <a:ext cx="7830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«67 лет прошло со дня Великой Победы. Но живет в нашей памяти, и всегда будет жить та незабываемая весна победы…» </a:t>
            </a:r>
          </a:p>
        </p:txBody>
      </p:sp>
    </p:spTree>
    <p:extLst>
      <p:ext uri="{BB962C8B-B14F-4D97-AF65-F5344CB8AC3E}">
        <p14:creationId xmlns:p14="http://schemas.microsoft.com/office/powerpoint/2010/main" val="132714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Вход. Приветствие ветеранов.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pic>
        <p:nvPicPr>
          <p:cNvPr id="1027" name="Picture 3" descr="C:\Users\Гость\Desktop\Презентация\IMG_17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1128" y="-5832648"/>
            <a:ext cx="545400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84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Зал. Начало концерта.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118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Зал. Вид со стороны окна.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610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Выступление творческого коллектива «Мечта»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667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Выступление творческого коллектива</a:t>
            </a:r>
            <a:br>
              <a:rPr lang="ru-RU" dirty="0" smtClean="0"/>
            </a:br>
            <a:r>
              <a:rPr lang="ru-RU" dirty="0" smtClean="0"/>
              <a:t>«Матрёшки»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998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Зал. Завершение и начало следующего выступления.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877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Литературная постановка </a:t>
            </a:r>
            <a:br>
              <a:rPr lang="ru-RU" dirty="0" smtClean="0"/>
            </a:br>
            <a:r>
              <a:rPr lang="ru-RU" dirty="0" smtClean="0"/>
              <a:t>«Память сердца»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02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1641</TotalTime>
  <Words>67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Встреча с ветеранами</vt:lpstr>
      <vt:lpstr>Вход. Приветствие ветеранов.</vt:lpstr>
      <vt:lpstr>Зал. Начало концерта.</vt:lpstr>
      <vt:lpstr>Зал. Вид со стороны окна.</vt:lpstr>
      <vt:lpstr>Выступление творческого коллектива «Мечта»</vt:lpstr>
      <vt:lpstr>Выступление творческого коллектива «Матрёшки»</vt:lpstr>
      <vt:lpstr>Зал. Завершение и начало следующего выступления.</vt:lpstr>
      <vt:lpstr>Литературная постановка  «Память сердца»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с ветеранами</dc:title>
  <dc:creator>Гость</dc:creator>
  <cp:lastModifiedBy>Гость</cp:lastModifiedBy>
  <cp:revision>11</cp:revision>
  <dcterms:created xsi:type="dcterms:W3CDTF">2012-05-11T05:15:23Z</dcterms:created>
  <dcterms:modified xsi:type="dcterms:W3CDTF">2012-05-12T08:48:44Z</dcterms:modified>
</cp:coreProperties>
</file>